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FD826-5562-46A1-BD2E-FFE5207ECE54}" v="6" dt="2021-02-17T10:21:50.367"/>
    <p1510:client id="{437BBBEE-88C0-40E1-80AE-66DE49FF4D98}" v="109" dt="2021-02-23T17:00:29.543"/>
    <p1510:client id="{6E3BA4E0-5A6D-4835-864B-97571F55CE42}" v="13" dt="2021-02-17T10:20:44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WIERZBIŃSKA" userId="S::awierzbinska@sp29wgdyni.onmicrosoft.com::a505cb48-b21a-466a-b7f2-614a26f03fe1" providerId="AD" clId="Web-{437BBBEE-88C0-40E1-80AE-66DE49FF4D98}"/>
    <pc:docChg chg="modSld">
      <pc:chgData name="ALEKSANDRA WIERZBIŃSKA" userId="S::awierzbinska@sp29wgdyni.onmicrosoft.com::a505cb48-b21a-466a-b7f2-614a26f03fe1" providerId="AD" clId="Web-{437BBBEE-88C0-40E1-80AE-66DE49FF4D98}" dt="2021-02-23T17:00:29.543" v="48" actId="20577"/>
      <pc:docMkLst>
        <pc:docMk/>
      </pc:docMkLst>
      <pc:sldChg chg="modSp">
        <pc:chgData name="ALEKSANDRA WIERZBIŃSKA" userId="S::awierzbinska@sp29wgdyni.onmicrosoft.com::a505cb48-b21a-466a-b7f2-614a26f03fe1" providerId="AD" clId="Web-{437BBBEE-88C0-40E1-80AE-66DE49FF4D98}" dt="2021-02-23T16:58:04.447" v="8" actId="20577"/>
        <pc:sldMkLst>
          <pc:docMk/>
          <pc:sldMk cId="1859454629" sldId="256"/>
        </pc:sldMkLst>
        <pc:spChg chg="mod">
          <ac:chgData name="ALEKSANDRA WIERZBIŃSKA" userId="S::awierzbinska@sp29wgdyni.onmicrosoft.com::a505cb48-b21a-466a-b7f2-614a26f03fe1" providerId="AD" clId="Web-{437BBBEE-88C0-40E1-80AE-66DE49FF4D98}" dt="2021-02-23T16:58:04.447" v="8" actId="20577"/>
          <ac:spMkLst>
            <pc:docMk/>
            <pc:sldMk cId="1859454629" sldId="256"/>
            <ac:spMk id="2" creationId="{00000000-0000-0000-0000-000000000000}"/>
          </ac:spMkLst>
        </pc:spChg>
        <pc:spChg chg="mod">
          <ac:chgData name="ALEKSANDRA WIERZBIŃSKA" userId="S::awierzbinska@sp29wgdyni.onmicrosoft.com::a505cb48-b21a-466a-b7f2-614a26f03fe1" providerId="AD" clId="Web-{437BBBEE-88C0-40E1-80AE-66DE49FF4D98}" dt="2021-02-23T16:57:51.713" v="5" actId="20577"/>
          <ac:spMkLst>
            <pc:docMk/>
            <pc:sldMk cId="1859454629" sldId="256"/>
            <ac:spMk id="3" creationId="{00000000-0000-0000-0000-000000000000}"/>
          </ac:spMkLst>
        </pc:spChg>
      </pc:sldChg>
      <pc:sldChg chg="modSp">
        <pc:chgData name="ALEKSANDRA WIERZBIŃSKA" userId="S::awierzbinska@sp29wgdyni.onmicrosoft.com::a505cb48-b21a-466a-b7f2-614a26f03fe1" providerId="AD" clId="Web-{437BBBEE-88C0-40E1-80AE-66DE49FF4D98}" dt="2021-02-23T16:58:31.604" v="9" actId="20577"/>
        <pc:sldMkLst>
          <pc:docMk/>
          <pc:sldMk cId="2932839177" sldId="259"/>
        </pc:sldMkLst>
        <pc:spChg chg="mod">
          <ac:chgData name="ALEKSANDRA WIERZBIŃSKA" userId="S::awierzbinska@sp29wgdyni.onmicrosoft.com::a505cb48-b21a-466a-b7f2-614a26f03fe1" providerId="AD" clId="Web-{437BBBEE-88C0-40E1-80AE-66DE49FF4D98}" dt="2021-02-23T16:58:31.604" v="9" actId="20577"/>
          <ac:spMkLst>
            <pc:docMk/>
            <pc:sldMk cId="2932839177" sldId="259"/>
            <ac:spMk id="2" creationId="{00000000-0000-0000-0000-000000000000}"/>
          </ac:spMkLst>
        </pc:spChg>
      </pc:sldChg>
      <pc:sldChg chg="modSp">
        <pc:chgData name="ALEKSANDRA WIERZBIŃSKA" userId="S::awierzbinska@sp29wgdyni.onmicrosoft.com::a505cb48-b21a-466a-b7f2-614a26f03fe1" providerId="AD" clId="Web-{437BBBEE-88C0-40E1-80AE-66DE49FF4D98}" dt="2021-02-23T16:58:43.073" v="10" actId="20577"/>
        <pc:sldMkLst>
          <pc:docMk/>
          <pc:sldMk cId="598643924" sldId="260"/>
        </pc:sldMkLst>
        <pc:spChg chg="mod">
          <ac:chgData name="ALEKSANDRA WIERZBIŃSKA" userId="S::awierzbinska@sp29wgdyni.onmicrosoft.com::a505cb48-b21a-466a-b7f2-614a26f03fe1" providerId="AD" clId="Web-{437BBBEE-88C0-40E1-80AE-66DE49FF4D98}" dt="2021-02-23T16:58:43.073" v="10" actId="20577"/>
          <ac:spMkLst>
            <pc:docMk/>
            <pc:sldMk cId="598643924" sldId="260"/>
            <ac:spMk id="2" creationId="{00000000-0000-0000-0000-000000000000}"/>
          </ac:spMkLst>
        </pc:spChg>
      </pc:sldChg>
      <pc:sldChg chg="modSp">
        <pc:chgData name="ALEKSANDRA WIERZBIŃSKA" userId="S::awierzbinska@sp29wgdyni.onmicrosoft.com::a505cb48-b21a-466a-b7f2-614a26f03fe1" providerId="AD" clId="Web-{437BBBEE-88C0-40E1-80AE-66DE49FF4D98}" dt="2021-02-23T17:00:29.543" v="48" actId="20577"/>
        <pc:sldMkLst>
          <pc:docMk/>
          <pc:sldMk cId="3616422393" sldId="261"/>
        </pc:sldMkLst>
        <pc:spChg chg="mod">
          <ac:chgData name="ALEKSANDRA WIERZBIŃSKA" userId="S::awierzbinska@sp29wgdyni.onmicrosoft.com::a505cb48-b21a-466a-b7f2-614a26f03fe1" providerId="AD" clId="Web-{437BBBEE-88C0-40E1-80AE-66DE49FF4D98}" dt="2021-02-23T17:00:29.543" v="48" actId="20577"/>
          <ac:spMkLst>
            <pc:docMk/>
            <pc:sldMk cId="3616422393" sldId="261"/>
            <ac:spMk id="3" creationId="{00000000-0000-0000-0000-000000000000}"/>
          </ac:spMkLst>
        </pc:spChg>
      </pc:sldChg>
    </pc:docChg>
  </pc:docChgLst>
  <pc:docChgLst>
    <pc:chgData name="Grzegorz Leszka" userId="S::gleszka@sp29wgdyni.onmicrosoft.com::70b335e0-589a-480c-8c0e-324c483adc38" providerId="AD" clId="Web-{6E3BA4E0-5A6D-4835-864B-97571F55CE42}"/>
    <pc:docChg chg="modSld">
      <pc:chgData name="Grzegorz Leszka" userId="S::gleszka@sp29wgdyni.onmicrosoft.com::70b335e0-589a-480c-8c0e-324c483adc38" providerId="AD" clId="Web-{6E3BA4E0-5A6D-4835-864B-97571F55CE42}" dt="2021-02-17T10:20:44.173" v="5" actId="20577"/>
      <pc:docMkLst>
        <pc:docMk/>
      </pc:docMkLst>
      <pc:sldChg chg="modSp">
        <pc:chgData name="Grzegorz Leszka" userId="S::gleszka@sp29wgdyni.onmicrosoft.com::70b335e0-589a-480c-8c0e-324c483adc38" providerId="AD" clId="Web-{6E3BA4E0-5A6D-4835-864B-97571F55CE42}" dt="2021-02-17T10:20:44.173" v="5" actId="20577"/>
        <pc:sldMkLst>
          <pc:docMk/>
          <pc:sldMk cId="1859454629" sldId="256"/>
        </pc:sldMkLst>
        <pc:spChg chg="mod">
          <ac:chgData name="Grzegorz Leszka" userId="S::gleszka@sp29wgdyni.onmicrosoft.com::70b335e0-589a-480c-8c0e-324c483adc38" providerId="AD" clId="Web-{6E3BA4E0-5A6D-4835-864B-97571F55CE42}" dt="2021-02-17T10:20:44.173" v="5" actId="20577"/>
          <ac:spMkLst>
            <pc:docMk/>
            <pc:sldMk cId="1859454629" sldId="256"/>
            <ac:spMk id="2" creationId="{00000000-0000-0000-0000-000000000000}"/>
          </ac:spMkLst>
        </pc:spChg>
      </pc:sldChg>
    </pc:docChg>
  </pc:docChgLst>
  <pc:docChgLst>
    <pc:chgData name="Grzegorz Leszka" userId="S::gleszka@sp29wgdyni.onmicrosoft.com::70b335e0-589a-480c-8c0e-324c483adc38" providerId="AD" clId="Web-{00AFD826-5562-46A1-BD2E-FFE5207ECE54}"/>
    <pc:docChg chg="modSld">
      <pc:chgData name="Grzegorz Leszka" userId="S::gleszka@sp29wgdyni.onmicrosoft.com::70b335e0-589a-480c-8c0e-324c483adc38" providerId="AD" clId="Web-{00AFD826-5562-46A1-BD2E-FFE5207ECE54}" dt="2021-02-17T10:21:50.367" v="2" actId="20577"/>
      <pc:docMkLst>
        <pc:docMk/>
      </pc:docMkLst>
      <pc:sldChg chg="modSp">
        <pc:chgData name="Grzegorz Leszka" userId="S::gleszka@sp29wgdyni.onmicrosoft.com::70b335e0-589a-480c-8c0e-324c483adc38" providerId="AD" clId="Web-{00AFD826-5562-46A1-BD2E-FFE5207ECE54}" dt="2021-02-17T10:21:50.367" v="2" actId="20577"/>
        <pc:sldMkLst>
          <pc:docMk/>
          <pc:sldMk cId="1859454629" sldId="256"/>
        </pc:sldMkLst>
        <pc:spChg chg="mod">
          <ac:chgData name="Grzegorz Leszka" userId="S::gleszka@sp29wgdyni.onmicrosoft.com::70b335e0-589a-480c-8c0e-324c483adc38" providerId="AD" clId="Web-{00AFD826-5562-46A1-BD2E-FFE5207ECE54}" dt="2021-02-17T10:21:50.367" v="2" actId="20577"/>
          <ac:spMkLst>
            <pc:docMk/>
            <pc:sldMk cId="1859454629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26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805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6554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6568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590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4965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410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4737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313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05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8291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449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5836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78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812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5068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47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05599FF-3EE9-4343-8CE6-087A2A8D50AD}" type="datetimeFigureOut">
              <a:rPr lang="pl-PL" smtClean="0"/>
              <a:pPr/>
              <a:t>23.02.2021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5A9767B-EC86-4F3C-82C3-55111331D3A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2852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4149" y="863803"/>
            <a:ext cx="8786949" cy="2239147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Międzynarodowy Dzień Języka Ojczystego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45623" y="3932963"/>
            <a:ext cx="9144000" cy="1655762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21 lutego 2021 r.</a:t>
            </a:r>
          </a:p>
        </p:txBody>
      </p:sp>
    </p:spTree>
    <p:extLst>
      <p:ext uri="{BB962C8B-B14F-4D97-AF65-F5344CB8AC3E}">
        <p14:creationId xmlns:p14="http://schemas.microsoft.com/office/powerpoint/2010/main" xmlns="" val="185945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9292" y="278674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l-PL" dirty="0"/>
              <a:t>Lepiej pisać poprawnie,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by </a:t>
            </a:r>
            <a:r>
              <a:rPr lang="pl-PL" dirty="0"/>
              <a:t>było ładnie.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0031" y="1501673"/>
            <a:ext cx="7041289" cy="46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25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932" y="154141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l-PL" dirty="0"/>
              <a:t>Lepiej mówić składnie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niż bełkotać bezładnie.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688" y="2792751"/>
            <a:ext cx="6962912" cy="32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47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Lepiej język ojczysty szanować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niż przed panią od polskiego się chować.</a:t>
            </a:r>
          </a:p>
        </p:txBody>
      </p:sp>
      <p:pic>
        <p:nvPicPr>
          <p:cNvPr id="4" name="Symbol zastępczy zawartości 3" descr="C:\Users\Grzegorz\Desktop\digital panting\rysunki (moje)\skończone\Polskiry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331" y="1854927"/>
            <a:ext cx="6930689" cy="462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283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Lepiej mówić staranie,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by </a:t>
            </a:r>
            <a:r>
              <a:rPr lang="pl-PL" dirty="0"/>
              <a:t>było poprawnie.</a:t>
            </a:r>
          </a:p>
        </p:txBody>
      </p:sp>
      <p:pic>
        <p:nvPicPr>
          <p:cNvPr id="1026" name="Picture 2" descr="Znalezione obrazy dla zapytania: mowien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616" y="1580050"/>
            <a:ext cx="4860120" cy="48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64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830" indent="0">
              <a:buNone/>
            </a:pPr>
            <a:r>
              <a:rPr lang="pl-PL" dirty="0"/>
              <a:t>W wyszukiwarkę trzeba wpisać pisanie, mówienie, dzięki temu znajdziesz zdjęcia na 2,3 i 5 slajdzie. Informuję, iż nie posiadam praw autorskich tych trzech zdjęć.</a:t>
            </a:r>
            <a:endParaRPr lang="pl-PL"/>
          </a:p>
          <a:p>
            <a:pPr marL="36830" indent="0">
              <a:buNone/>
            </a:pPr>
            <a:endParaRPr lang="pl-P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buNone/>
            </a:pPr>
            <a:endParaRPr lang="pl-PL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</a:endParaRPr>
          </a:p>
          <a:p>
            <a:pPr marL="36830" indent="0">
              <a:buNone/>
            </a:pPr>
            <a:r>
              <a:rPr lang="pl-PL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rPr>
              <a:t>                                        wykonanie: Grzegorz Leszka kl. VIII a</a:t>
            </a:r>
          </a:p>
        </p:txBody>
      </p:sp>
    </p:spTree>
    <p:extLst>
      <p:ext uri="{BB962C8B-B14F-4D97-AF65-F5344CB8AC3E}">
        <p14:creationId xmlns:p14="http://schemas.microsoft.com/office/powerpoint/2010/main" xmlns="" val="3616422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TM04033929[[fn=Ciemny błękit]]</Template>
  <TotalTime>15</TotalTime>
  <Words>57</Words>
  <Application>Microsoft Office PowerPoint</Application>
  <PresentationFormat>Niestandardowy</PresentationFormat>
  <Paragraphs>11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Łupek</vt:lpstr>
      <vt:lpstr>Międzynarodowy Dzień Języka Ojczystego </vt:lpstr>
      <vt:lpstr>Lepiej pisać poprawnie,  by było ładnie.</vt:lpstr>
      <vt:lpstr>Lepiej mówić składnie,  niż bełkotać bezładnie.</vt:lpstr>
      <vt:lpstr>Lepiej język ojczysty szanować,  niż przed panią od polskiego się chować.</vt:lpstr>
      <vt:lpstr>Lepiej mówić staranie,  by było poprawnie.</vt:lpstr>
      <vt:lpstr> 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 narodowy dzień języka ojczystego </dc:title>
  <dc:creator>Grzegorz</dc:creator>
  <cp:lastModifiedBy>ALEKSANDRA WIERZBIŃSKA</cp:lastModifiedBy>
  <cp:revision>22</cp:revision>
  <dcterms:created xsi:type="dcterms:W3CDTF">2021-02-17T10:02:21Z</dcterms:created>
  <dcterms:modified xsi:type="dcterms:W3CDTF">2021-02-23T17:02:23Z</dcterms:modified>
</cp:coreProperties>
</file>