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usz Frankowski" initials="MF" lastIdx="1" clrIdx="0">
    <p:extLst>
      <p:ext uri="{19B8F6BF-5375-455C-9EA6-DF929625EA0E}">
        <p15:presenceInfo xmlns:p15="http://schemas.microsoft.com/office/powerpoint/2012/main" userId="S::mfrankowski@sp29wgdyni.onmicrosoft.com::50d431a1-3ab8-46e7-9fa0-570934620b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AA2FA-6F81-4584-8F4E-BAE632ACB6F3}" v="12" dt="2021-02-16T21:47:21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KSANDRA WIERZBIŃSKA" userId="S::awierzbinska@sp29wgdyni.onmicrosoft.com::a505cb48-b21a-466a-b7f2-614a26f03fe1" providerId="AD" clId="Web-{319AA2FA-6F81-4584-8F4E-BAE632ACB6F3}"/>
    <pc:docChg chg="modSld">
      <pc:chgData name="ALEKSANDRA WIERZBIŃSKA" userId="S::awierzbinska@sp29wgdyni.onmicrosoft.com::a505cb48-b21a-466a-b7f2-614a26f03fe1" providerId="AD" clId="Web-{319AA2FA-6F81-4584-8F4E-BAE632ACB6F3}" dt="2021-02-16T21:47:21.202" v="5" actId="20577"/>
      <pc:docMkLst>
        <pc:docMk/>
      </pc:docMkLst>
      <pc:sldChg chg="modSp">
        <pc:chgData name="ALEKSANDRA WIERZBIŃSKA" userId="S::awierzbinska@sp29wgdyni.onmicrosoft.com::a505cb48-b21a-466a-b7f2-614a26f03fe1" providerId="AD" clId="Web-{319AA2FA-6F81-4584-8F4E-BAE632ACB6F3}" dt="2021-02-16T21:47:21.202" v="5" actId="20577"/>
        <pc:sldMkLst>
          <pc:docMk/>
          <pc:sldMk cId="2384157939" sldId="266"/>
        </pc:sldMkLst>
        <pc:spChg chg="mod">
          <ac:chgData name="ALEKSANDRA WIERZBIŃSKA" userId="S::awierzbinska@sp29wgdyni.onmicrosoft.com::a505cb48-b21a-466a-b7f2-614a26f03fe1" providerId="AD" clId="Web-{319AA2FA-6F81-4584-8F4E-BAE632ACB6F3}" dt="2021-02-16T21:47:21.202" v="5" actId="20577"/>
          <ac:spMkLst>
            <pc:docMk/>
            <pc:sldMk cId="2384157939" sldId="266"/>
            <ac:spMk id="3" creationId="{D779372F-03D4-42BC-9D2E-F6F1F91D2F9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4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39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25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13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761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521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24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82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2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03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32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767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8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2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48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14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7508D3-B444-46E7-A63E-EEB4ED03F4AB}" type="datetimeFigureOut">
              <a:rPr lang="pl-PL" smtClean="0"/>
              <a:pPr/>
              <a:t>16.02.2021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727731-CB9D-4F61-9DFF-C4CE56F5398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74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CC13C2-EE98-408B-B027-43FE33A15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Lepieje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2C3226-C085-4FD9-BB0D-C01A334E9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Mateusz Frankowski 8a</a:t>
            </a:r>
          </a:p>
        </p:txBody>
      </p:sp>
    </p:spTree>
    <p:extLst>
      <p:ext uri="{BB962C8B-B14F-4D97-AF65-F5344CB8AC3E}">
        <p14:creationId xmlns:p14="http://schemas.microsoft.com/office/powerpoint/2010/main" val="201899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4E2932-AC51-4A7C-A558-A7B255336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295" y="1266092"/>
            <a:ext cx="9435906" cy="50432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uczyć się polskiego,</a:t>
            </a:r>
          </a:p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niż być potem do niczego.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E16F164-C93B-4C10-9767-6B5417BE0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10" y="3137095"/>
            <a:ext cx="6237177" cy="21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7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79372F-03D4-42BC-9D2E-F6F1F91D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1" y="970671"/>
            <a:ext cx="9560166" cy="4905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pisać pięknie, schludnie,</a:t>
            </a:r>
          </a:p>
          <a:p>
            <a:pPr marL="0" indent="0" algn="ctr">
              <a:buNone/>
            </a:pPr>
            <a:r>
              <a:rPr lang="pl-PL" sz="3200" dirty="0">
                <a:latin typeface="Constantia"/>
              </a:rPr>
              <a:t>by usłyszeć : „ Och, jak cudnie”.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D351ED0-9D9D-4321-8EE6-9639763AE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94" y="2950401"/>
            <a:ext cx="3507766" cy="26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E6B3D5-03FA-4490-BC55-19658405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012874"/>
            <a:ext cx="9911859" cy="48629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mówić składnie,</a:t>
            </a:r>
          </a:p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niż rzucać słowa, gdzie popadnie.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B6AED15-2EFF-4FEB-9D3E-76CD206F7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2" y="2772360"/>
            <a:ext cx="3754850" cy="281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1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DBD4A1-C1FA-4B46-9AC8-B52BFA13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9" y="1069145"/>
            <a:ext cx="9672708" cy="4806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uczyć się gramatyki,</a:t>
            </a:r>
          </a:p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niż na polskim „sadzić byki”.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E587A3F-0436-43C3-800E-6B3A258247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546" y="2853323"/>
            <a:ext cx="4089393" cy="25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0D1B6C-906E-49B9-BCFD-DCAFE7E22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618" y="914400"/>
            <a:ext cx="9728979" cy="4961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przeczytać „Pana Tadeusza”,</a:t>
            </a:r>
          </a:p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niż od polonistki dostać po uszach.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C067D72-1424-48CB-B4F2-0A56D8503C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47" y="3190508"/>
            <a:ext cx="3696506" cy="24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5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6B4564-7768-46A9-9514-B0CFC927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928468"/>
            <a:ext cx="9616437" cy="494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nie podpaść pani w szkole,</a:t>
            </a:r>
          </a:p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niż mieć zeszytów kontrolę.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FDDA755-2C19-4663-BAD9-42DB5EF088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66" y="2843797"/>
            <a:ext cx="3786442" cy="240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7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BD246D-3F50-42C0-94CD-0F2DD2034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822" y="970671"/>
            <a:ext cx="9686775" cy="4905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Lepiej czytać zadane lektury, </a:t>
            </a:r>
          </a:p>
          <a:p>
            <a:pPr marL="0" indent="0" algn="ctr">
              <a:buNone/>
            </a:pPr>
            <a:r>
              <a:rPr lang="pl-PL" sz="3200" dirty="0">
                <a:latin typeface="Constantia" panose="02030602050306030303" pitchFamily="18" charset="0"/>
              </a:rPr>
              <a:t>niż na egzaminie pisać bzdury.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294B169-50F8-4E60-BE9F-2F622B7F3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18" y="3086100"/>
            <a:ext cx="4059147" cy="228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9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88</Words>
  <Application>Microsoft Office PowerPoint</Application>
  <PresentationFormat>Panoramiczny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Organiczny</vt:lpstr>
      <vt:lpstr>Lepieje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Lepieje</dc:title>
  <dc:creator>Mateusz Frankowski</dc:creator>
  <cp:lastModifiedBy>KR</cp:lastModifiedBy>
  <cp:revision>10</cp:revision>
  <dcterms:created xsi:type="dcterms:W3CDTF">2021-02-16T08:22:50Z</dcterms:created>
  <dcterms:modified xsi:type="dcterms:W3CDTF">2021-02-16T21:47:28Z</dcterms:modified>
</cp:coreProperties>
</file>