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7559675" cx="10080625"/>
  <p:notesSz cx="7559675" cy="106918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2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26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934ca3784_0_15:notes"/>
          <p:cNvSpPr/>
          <p:nvPr>
            <p:ph idx="2" type="sldImg"/>
          </p:nvPr>
        </p:nvSpPr>
        <p:spPr>
          <a:xfrm>
            <a:off x="1260175" y="801875"/>
            <a:ext cx="5040000" cy="40095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934ca3784_0_15:notes"/>
          <p:cNvSpPr txBox="1"/>
          <p:nvPr>
            <p:ph idx="1" type="body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2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3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3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5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8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8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9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9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1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2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2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3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3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4:notes"/>
          <p:cNvSpPr txBox="1"/>
          <p:nvPr>
            <p:ph idx="1" type="body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14:notes"/>
          <p:cNvSpPr/>
          <p:nvPr>
            <p:ph idx="2" type="sldImg"/>
          </p:nvPr>
        </p:nvSpPr>
        <p:spPr>
          <a:xfrm>
            <a:off x="1260175" y="801875"/>
            <a:ext cx="5040025" cy="4009425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x">
  <p:cSld name="TITLE_AND_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 over Content" type="objOverTx">
  <p:cSld name="OBJECT_OVER_TEXT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3" name="Google Shape;43;p11"/>
          <p:cNvSpPr txBox="1"/>
          <p:nvPr>
            <p:ph idx="1" type="body"/>
          </p:nvPr>
        </p:nvSpPr>
        <p:spPr>
          <a:xfrm>
            <a:off x="504000" y="176904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4" name="Google Shape;44;p11"/>
          <p:cNvSpPr txBox="1"/>
          <p:nvPr>
            <p:ph idx="2"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4 Content" type="fourObj">
  <p:cSld name="FOUR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2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7" name="Google Shape;47;p12"/>
          <p:cNvSpPr txBox="1"/>
          <p:nvPr>
            <p:ph idx="1"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8" name="Google Shape;48;p12"/>
          <p:cNvSpPr txBox="1"/>
          <p:nvPr>
            <p:ph idx="2"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9" name="Google Shape;49;p12"/>
          <p:cNvSpPr txBox="1"/>
          <p:nvPr>
            <p:ph idx="3"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0" name="Google Shape;50;p12"/>
          <p:cNvSpPr txBox="1"/>
          <p:nvPr>
            <p:ph idx="4"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6 Content">
  <p:cSld name="Title, 6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4" name="Google Shape;54;p13"/>
          <p:cNvSpPr txBox="1"/>
          <p:nvPr>
            <p:ph idx="2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5" name="Google Shape;55;p13"/>
          <p:cNvSpPr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</p:sp>
      <p:sp>
        <p:nvSpPr>
          <p:cNvPr id="56" name="Google Shape;56;p13"/>
          <p:cNvSpPr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Układ niestandardowy 1">
  <p:cSld name="AUTOLAYOUT_1">
    <p:bg>
      <p:bgPr>
        <a:solidFill>
          <a:srgbClr val="FFFFFF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4"/>
          <p:cNvSpPr/>
          <p:nvPr/>
        </p:nvSpPr>
        <p:spPr>
          <a:xfrm>
            <a:off x="0" y="0"/>
            <a:ext cx="10080600" cy="7559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11975" lIns="111975" spcFirstLastPara="1" rIns="111975" wrap="square" tIns="111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9340296" y="6853777"/>
            <a:ext cx="604800" cy="578400"/>
          </a:xfrm>
          <a:prstGeom prst="rect">
            <a:avLst/>
          </a:prstGeom>
          <a:noFill/>
        </p:spPr>
        <p:txBody>
          <a:bodyPr anchorCtr="0" anchor="ctr" bIns="0" lIns="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2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entered Text" type="objOnly">
  <p:cSld name="OBJECT_ONL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504000" y="301320"/>
            <a:ext cx="9071640" cy="585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 type="blank">
  <p:cSld name="BLANK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9" name="Google Shape;19;p5"/>
          <p:cNvSpPr txBox="1"/>
          <p:nvPr>
            <p:ph idx="1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" type="twoObj">
  <p:cSld name="TWO_OBJECT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5" name="Google Shape;25;p7"/>
          <p:cNvSpPr txBox="1"/>
          <p:nvPr>
            <p:ph idx="2"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and Content" type="twoObjAndObj">
  <p:cSld name="TWO_OBJECTS_AND_OBJEC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8" name="Google Shape;28;p8"/>
          <p:cNvSpPr txBox="1"/>
          <p:nvPr>
            <p:ph idx="1"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29" name="Google Shape;29;p8"/>
          <p:cNvSpPr txBox="1"/>
          <p:nvPr>
            <p:ph idx="2" type="body"/>
          </p:nvPr>
        </p:nvSpPr>
        <p:spPr>
          <a:xfrm>
            <a:off x="50400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0" name="Google Shape;30;p8"/>
          <p:cNvSpPr txBox="1"/>
          <p:nvPr>
            <p:ph idx="3" type="body"/>
          </p:nvPr>
        </p:nvSpPr>
        <p:spPr>
          <a:xfrm>
            <a:off x="515268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Content and 2 Content" type="objAndTwoObj">
  <p:cSld name="OBJECT_AND_TWO_OBJECTS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3" name="Google Shape;33;p9"/>
          <p:cNvSpPr txBox="1"/>
          <p:nvPr>
            <p:ph idx="1" type="body"/>
          </p:nvPr>
        </p:nvSpPr>
        <p:spPr>
          <a:xfrm>
            <a:off x="504000" y="1769040"/>
            <a:ext cx="442692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4" name="Google Shape;34;p9"/>
          <p:cNvSpPr txBox="1"/>
          <p:nvPr>
            <p:ph idx="2"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5" name="Google Shape;35;p9"/>
          <p:cNvSpPr txBox="1"/>
          <p:nvPr>
            <p:ph idx="3" type="body"/>
          </p:nvPr>
        </p:nvSpPr>
        <p:spPr>
          <a:xfrm>
            <a:off x="5152680" y="405936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2 Content over Content" type="twoObjOverTx">
  <p:cSld name="TWO_OBJECTS_OVER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8" name="Google Shape;38;p10"/>
          <p:cNvSpPr txBox="1"/>
          <p:nvPr>
            <p:ph idx="1" type="body"/>
          </p:nvPr>
        </p:nvSpPr>
        <p:spPr>
          <a:xfrm>
            <a:off x="50400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39" name="Google Shape;39;p10"/>
          <p:cNvSpPr txBox="1"/>
          <p:nvPr>
            <p:ph idx="2" type="body"/>
          </p:nvPr>
        </p:nvSpPr>
        <p:spPr>
          <a:xfrm>
            <a:off x="5152680" y="1769040"/>
            <a:ext cx="442692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0" name="Google Shape;40;p10"/>
          <p:cNvSpPr txBox="1"/>
          <p:nvPr>
            <p:ph idx="3" type="body"/>
          </p:nvPr>
        </p:nvSpPr>
        <p:spPr>
          <a:xfrm>
            <a:off x="504000" y="4059360"/>
            <a:ext cx="9071640" cy="20912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youtube.com/watch?v=1Il1nlBFEaw" TargetMode="External"/><Relationship Id="rId4" Type="http://schemas.openxmlformats.org/officeDocument/2006/relationships/image" Target="../media/image17.jpg"/><Relationship Id="rId5" Type="http://schemas.openxmlformats.org/officeDocument/2006/relationships/image" Target="../media/image13.jpg"/><Relationship Id="rId6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://www.youtube.com/watch?v=znzMnbRG4UY" TargetMode="External"/><Relationship Id="rId4" Type="http://schemas.openxmlformats.org/officeDocument/2006/relationships/image" Target="../media/image6.jpg"/><Relationship Id="rId5" Type="http://schemas.openxmlformats.org/officeDocument/2006/relationships/hyperlink" Target="http://www.youtube.com/watch?v=O3j22fARtv4" TargetMode="External"/><Relationship Id="rId6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5"/>
          <p:cNvPicPr preferRelativeResize="0"/>
          <p:nvPr/>
        </p:nvPicPr>
        <p:blipFill rotWithShape="1">
          <a:blip r:embed="rId3">
            <a:alphaModFix/>
          </a:blip>
          <a:srcRect b="0" l="59" r="59" t="0"/>
          <a:stretch/>
        </p:blipFill>
        <p:spPr>
          <a:xfrm>
            <a:off x="0" y="0"/>
            <a:ext cx="10080626" cy="755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4"/>
          <p:cNvPicPr preferRelativeResize="0"/>
          <p:nvPr/>
        </p:nvPicPr>
        <p:blipFill rotWithShape="1">
          <a:blip r:embed="rId3">
            <a:alphaModFix/>
          </a:blip>
          <a:srcRect b="9281" l="0" r="0" t="9277"/>
          <a:stretch/>
        </p:blipFill>
        <p:spPr>
          <a:xfrm>
            <a:off x="-1511650" y="66175"/>
            <a:ext cx="13081649" cy="749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563475"/>
            <a:ext cx="10080625" cy="5996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5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400" strike="noStrike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POWSTANIE  STYCZNIOWE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450" y="66175"/>
            <a:ext cx="10130625" cy="742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słowa: Elżbieta Buczyńska, muzyka: Jarosław Piątkowski&#10;Piosenka z płyty &quot;Piosenki na każdą szkolną okazję cz.1&quot;  Wszystkie nasze płyty posiadają profesjonalne półplaybacki(wersje instrumentalne, karaoke) Płyty można zamówić na stronie www.sklep.wygrajsukces.com.pl lub telefonicznie 15 823 68 48. Producent i wydawca: Studio Pro-Media Jarosław Piątkowski" id="141" name="Google Shape;141;p27" title="&quot;Jedenasty listopada&quot; - Piosenki na każdą szkolną okazję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0525" y="6120525"/>
            <a:ext cx="1356425" cy="1174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Darmo obraz: Flaga Polski, Niepodległość - Gratis obraz na Pixabay ..." id="142" name="Google Shape;14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12575" y="0"/>
            <a:ext cx="3893801" cy="56739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Za wolność naszą i waszą – Wikipedia, wolna encyklopedia" id="143" name="Google Shape;143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6480923" cy="7079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8"/>
          <p:cNvPicPr preferRelativeResize="0"/>
          <p:nvPr/>
        </p:nvPicPr>
        <p:blipFill rotWithShape="1">
          <a:blip r:embed="rId3">
            <a:alphaModFix/>
          </a:blip>
          <a:srcRect b="0" l="0" r="0" t="10333"/>
          <a:stretch/>
        </p:blipFill>
        <p:spPr>
          <a:xfrm>
            <a:off x="2366640" y="1194120"/>
            <a:ext cx="6108929" cy="684698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8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GENERAŁ    JÓZEF     PIŁSUDSKI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700" y="0"/>
            <a:ext cx="10080626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2080" y="-144000"/>
            <a:ext cx="7560352" cy="800467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 txBox="1"/>
          <p:nvPr/>
        </p:nvSpPr>
        <p:spPr>
          <a:xfrm>
            <a:off x="430100" y="5938550"/>
            <a:ext cx="63852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6000"/>
              <a:t>PAMIĘTAJMY...</a:t>
            </a:r>
            <a:endParaRPr b="1" sz="6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0007875" cy="755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1"/>
          <p:cNvSpPr txBox="1"/>
          <p:nvPr/>
        </p:nvSpPr>
        <p:spPr>
          <a:xfrm>
            <a:off x="148825" y="198500"/>
            <a:ext cx="57402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3600"/>
              <a:t>JESTEM POLAKIEM   :)</a:t>
            </a:r>
            <a:endParaRPr b="1" sz="3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yszard Rynkowski - Żeby Polska Była Polską &#10;z płyty &quot;Nasza Niepodległa&quot;" id="171" name="Google Shape;171;p32" title="Ryszard Rynkowski - Żeby Polska Była Polską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20025" y="5648500"/>
            <a:ext cx="1659550" cy="14464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laga polski animacja" id="172" name="Google Shape;172;p32" title="flaga polski animacja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52400"/>
            <a:ext cx="7357650" cy="6298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2"/>
          <p:cNvSpPr txBox="1"/>
          <p:nvPr/>
        </p:nvSpPr>
        <p:spPr>
          <a:xfrm>
            <a:off x="463150" y="6269400"/>
            <a:ext cx="6517500" cy="11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pl-PL" sz="6000">
                <a:solidFill>
                  <a:schemeClr val="dk1"/>
                </a:solidFill>
              </a:rPr>
              <a:t>DZIĘKUJEMY</a:t>
            </a:r>
            <a:r>
              <a:rPr lang="pl-PL">
                <a:solidFill>
                  <a:schemeClr val="dk1"/>
                </a:solidFill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/>
        </p:nvSpPr>
        <p:spPr>
          <a:xfrm>
            <a:off x="0" y="0"/>
            <a:ext cx="10080600" cy="7659000"/>
          </a:xfrm>
          <a:prstGeom prst="rect">
            <a:avLst/>
          </a:prstGeom>
          <a:solidFill>
            <a:srgbClr val="FFE599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</a:t>
            </a:r>
            <a:r>
              <a:rPr b="1" i="0" lang="pl-PL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1772   rok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9600"/>
              <a:t>PIERWSZY ROZBIÓR POLSKI</a:t>
            </a:r>
            <a:endParaRPr b="0" i="0" sz="3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7"/>
          <p:cNvPicPr preferRelativeResize="0"/>
          <p:nvPr/>
        </p:nvPicPr>
        <p:blipFill rotWithShape="1">
          <a:blip r:embed="rId3">
            <a:alphaModFix/>
          </a:blip>
          <a:srcRect b="7807" l="7321" r="7745" t="1192"/>
          <a:stretch/>
        </p:blipFill>
        <p:spPr>
          <a:xfrm>
            <a:off x="0" y="0"/>
            <a:ext cx="10080600" cy="755970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7"/>
          <p:cNvSpPr txBox="1"/>
          <p:nvPr/>
        </p:nvSpPr>
        <p:spPr>
          <a:xfrm>
            <a:off x="0" y="0"/>
            <a:ext cx="3142200" cy="12936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7"/>
          <p:cNvSpPr/>
          <p:nvPr/>
        </p:nvSpPr>
        <p:spPr>
          <a:xfrm>
            <a:off x="101700" y="224175"/>
            <a:ext cx="2938795" cy="845249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chemeClr val="lt2"/>
                </a:solidFill>
                <a:latin typeface="Arial"/>
              </a:rPr>
              <a:t>PODZIAŁ POLSKI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 rotWithShape="1">
          <a:blip r:embed="rId3">
            <a:alphaModFix/>
          </a:blip>
          <a:srcRect b="7842" l="11666" r="10970" t="0"/>
          <a:stretch/>
        </p:blipFill>
        <p:spPr>
          <a:xfrm>
            <a:off x="0" y="0"/>
            <a:ext cx="10080626" cy="7559676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8"/>
          <p:cNvSpPr/>
          <p:nvPr/>
        </p:nvSpPr>
        <p:spPr>
          <a:xfrm>
            <a:off x="132325" y="132325"/>
            <a:ext cx="3722100" cy="15219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8"/>
          <p:cNvSpPr/>
          <p:nvPr/>
        </p:nvSpPr>
        <p:spPr>
          <a:xfrm>
            <a:off x="243674" y="283463"/>
            <a:ext cx="3499420" cy="121962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8761D"/>
                </a:solidFill>
                <a:latin typeface="Arial"/>
              </a:rPr>
              <a:t>1772</a:t>
            </a:r>
          </a:p>
        </p:txBody>
      </p:sp>
      <p:sp>
        <p:nvSpPr>
          <p:cNvPr id="84" name="Google Shape;84;p18"/>
          <p:cNvSpPr/>
          <p:nvPr/>
        </p:nvSpPr>
        <p:spPr>
          <a:xfrm>
            <a:off x="0" y="5425775"/>
            <a:ext cx="3225600" cy="2448300"/>
          </a:xfrm>
          <a:prstGeom prst="horizontalScrol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8"/>
          <p:cNvSpPr/>
          <p:nvPr/>
        </p:nvSpPr>
        <p:spPr>
          <a:xfrm>
            <a:off x="330850" y="5858525"/>
            <a:ext cx="2679783" cy="15219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38761D"/>
                </a:solidFill>
                <a:latin typeface="Arial"/>
              </a:rPr>
              <a:t>PIERWSZY ROZBIÓR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/>
        </p:nvSpPr>
        <p:spPr>
          <a:xfrm>
            <a:off x="0" y="0"/>
            <a:ext cx="10080600" cy="7559700"/>
          </a:xfrm>
          <a:prstGeom prst="rect">
            <a:avLst/>
          </a:prstGeom>
          <a:solidFill>
            <a:srgbClr val="F9CB9C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pl-PL" sz="9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r>
              <a:rPr b="1" i="0" lang="pl-PL" sz="1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1793   rok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9600"/>
              <a:t>DRUGI </a:t>
            </a:r>
            <a:endParaRPr b="1" sz="96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9600"/>
              <a:t>ROZBIÓR POLSKI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 rotWithShape="1">
          <a:blip r:embed="rId3">
            <a:alphaModFix/>
          </a:blip>
          <a:srcRect b="7757" l="9211" r="11787" t="0"/>
          <a:stretch/>
        </p:blipFill>
        <p:spPr>
          <a:xfrm>
            <a:off x="-602300" y="-63100"/>
            <a:ext cx="11622399" cy="76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/>
          <p:nvPr/>
        </p:nvSpPr>
        <p:spPr>
          <a:xfrm>
            <a:off x="-602300" y="0"/>
            <a:ext cx="4764000" cy="1703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20"/>
          <p:cNvSpPr/>
          <p:nvPr/>
        </p:nvSpPr>
        <p:spPr>
          <a:xfrm>
            <a:off x="54526" y="242613"/>
            <a:ext cx="3450354" cy="121845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93C47D"/>
                </a:solidFill>
                <a:latin typeface="Arial"/>
              </a:rPr>
              <a:t>1793</a:t>
            </a:r>
          </a:p>
        </p:txBody>
      </p:sp>
      <p:sp>
        <p:nvSpPr>
          <p:cNvPr id="98" name="Google Shape;98;p20"/>
          <p:cNvSpPr/>
          <p:nvPr/>
        </p:nvSpPr>
        <p:spPr>
          <a:xfrm>
            <a:off x="-388303" y="5354910"/>
            <a:ext cx="3450300" cy="2812800"/>
          </a:xfrm>
          <a:prstGeom prst="horizontalScrol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20"/>
          <p:cNvSpPr/>
          <p:nvPr/>
        </p:nvSpPr>
        <p:spPr>
          <a:xfrm>
            <a:off x="58222" y="5955252"/>
            <a:ext cx="2779032" cy="145533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93C47D"/>
                </a:solidFill>
                <a:latin typeface="Arial"/>
              </a:rPr>
              <a:t>DRUGI  ROZBIÓR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/>
          <p:nvPr/>
        </p:nvSpPr>
        <p:spPr>
          <a:xfrm>
            <a:off x="0" y="0"/>
            <a:ext cx="10080600" cy="75597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96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</a:t>
            </a:r>
            <a:r>
              <a:rPr b="1" lang="pl-PL" sz="120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1795  rok</a:t>
            </a:r>
            <a:endParaRPr b="1" sz="120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000"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9600"/>
              <a:t>TRZECI ROZBIÓR POLSKI</a:t>
            </a:r>
            <a:endParaRPr b="0" sz="18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22"/>
          <p:cNvPicPr preferRelativeResize="0"/>
          <p:nvPr/>
        </p:nvPicPr>
        <p:blipFill rotWithShape="1">
          <a:blip r:embed="rId3">
            <a:alphaModFix/>
          </a:blip>
          <a:srcRect b="8931" l="10035" r="10655" t="0"/>
          <a:stretch/>
        </p:blipFill>
        <p:spPr>
          <a:xfrm>
            <a:off x="0" y="350"/>
            <a:ext cx="11050226" cy="7559676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2"/>
          <p:cNvSpPr/>
          <p:nvPr/>
        </p:nvSpPr>
        <p:spPr>
          <a:xfrm>
            <a:off x="0" y="0"/>
            <a:ext cx="4267800" cy="1935300"/>
          </a:xfrm>
          <a:prstGeom prst="rect">
            <a:avLst/>
          </a:prstGeom>
          <a:solidFill>
            <a:srgbClr val="D9D9D9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200"/>
          </a:p>
        </p:txBody>
      </p:sp>
      <p:sp>
        <p:nvSpPr>
          <p:cNvPr id="111" name="Google Shape;111;p22"/>
          <p:cNvSpPr/>
          <p:nvPr/>
        </p:nvSpPr>
        <p:spPr>
          <a:xfrm>
            <a:off x="-99250" y="5525025"/>
            <a:ext cx="3291900" cy="2315700"/>
          </a:xfrm>
          <a:prstGeom prst="horizontalScroll">
            <a:avLst>
              <a:gd fmla="val 12500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22"/>
          <p:cNvSpPr/>
          <p:nvPr/>
        </p:nvSpPr>
        <p:spPr>
          <a:xfrm>
            <a:off x="304325" y="6070900"/>
            <a:ext cx="2755932" cy="136182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chemeClr val="dk2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434343"/>
                </a:solidFill>
                <a:latin typeface="Arial"/>
              </a:rPr>
              <a:t>TRZECI ROZBIÓR</a:t>
            </a:r>
          </a:p>
        </p:txBody>
      </p:sp>
      <p:sp>
        <p:nvSpPr>
          <p:cNvPr id="113" name="Google Shape;113;p22"/>
          <p:cNvSpPr/>
          <p:nvPr/>
        </p:nvSpPr>
        <p:spPr>
          <a:xfrm>
            <a:off x="402569" y="358013"/>
            <a:ext cx="3462664" cy="1219271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666666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666666"/>
                </a:solidFill>
                <a:latin typeface="Arial"/>
              </a:rPr>
              <a:t>1795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3"/>
          <p:cNvSpPr txBox="1"/>
          <p:nvPr/>
        </p:nvSpPr>
        <p:spPr>
          <a:xfrm>
            <a:off x="504000" y="301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l-PL" sz="4400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POLSKA   PRZESTAŁA   ISTNIEĆ</a:t>
            </a:r>
            <a:endParaRPr b="0" sz="44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3"/>
          <p:cNvSpPr txBox="1"/>
          <p:nvPr/>
        </p:nvSpPr>
        <p:spPr>
          <a:xfrm>
            <a:off x="504000" y="1769040"/>
            <a:ext cx="9071640" cy="438444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2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4000" y="1483920"/>
            <a:ext cx="8114304" cy="5427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